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6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4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4A1B7-FB6F-42C7-BE59-14B61E1EA539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61842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7405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8531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72968" y="394297"/>
            <a:ext cx="205563" cy="1807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52" b="54906" l="18274" r="28365"/>
                    </a14:imgEffect>
                  </a14:imgLayer>
                </a14:imgProps>
              </a:ext>
            </a:extLst>
          </a:blip>
          <a:srcRect l="17013" t="25820" r="70374" b="41862"/>
          <a:stretch/>
        </p:blipFill>
        <p:spPr>
          <a:xfrm>
            <a:off x="2043300" y="3192516"/>
            <a:ext cx="1199892" cy="1024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Explorer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41501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2231696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574542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/>
          <p:nvPr/>
        </p:nvSpPr>
        <p:spPr>
          <a:xfrm>
            <a:off x="3764737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9816" y="3194237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2050309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65734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10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1" b="97984" l="4138" r="93103">
                        <a14:foregroundMark x1="67241" y1="50806" x2="67241" y2="50806"/>
                        <a14:foregroundMark x1="74138" y1="51613" x2="74138" y2="51613"/>
                        <a14:foregroundMark x1="81034" y1="50806" x2="81034" y2="50806"/>
                        <a14:foregroundMark x1="80000" y1="65323" x2="80000" y2="65323"/>
                        <a14:foregroundMark x1="61379" y1="68145" x2="61379" y2="68145"/>
                        <a14:foregroundMark x1="70690" y1="87500" x2="70690" y2="87500"/>
                        <a14:foregroundMark x1="79655" y1="84274" x2="79655" y2="84274"/>
                        <a14:foregroundMark x1="40000" y1="96774" x2="40000" y2="96774"/>
                        <a14:foregroundMark x1="4138" y1="95565" x2="4138" y2="95565"/>
                        <a14:foregroundMark x1="14828" y1="78629" x2="14828" y2="78629"/>
                        <a14:foregroundMark x1="88621" y1="87500" x2="88621" y2="87500"/>
                        <a14:foregroundMark x1="91034" y1="81048" x2="91034" y2="81048"/>
                        <a14:foregroundMark x1="93448" y1="56452" x2="93448" y2="56452"/>
                        <a14:foregroundMark x1="81379" y1="43952" x2="81379" y2="43952"/>
                        <a14:foregroundMark x1="80345" y1="36694" x2="80345" y2="36694"/>
                        <a14:foregroundMark x1="80000" y1="33468" x2="80000" y2="33468"/>
                        <a14:foregroundMark x1="80345" y1="38306" x2="80345" y2="38306"/>
                        <a14:foregroundMark x1="32069" y1="93952" x2="32069" y2="93952"/>
                        <a14:foregroundMark x1="25517" y1="97984" x2="25517" y2="97984"/>
                        <a14:foregroundMark x1="35862" y1="69355" x2="35862" y2="69355"/>
                        <a14:foregroundMark x1="7586" y1="77016" x2="7586" y2="77016"/>
                        <a14:foregroundMark x1="8276" y1="74597" x2="8276" y2="74597"/>
                        <a14:foregroundMark x1="9655" y1="72984" x2="9655" y2="72984"/>
                        <a14:foregroundMark x1="11034" y1="71774" x2="11034" y2="71774"/>
                        <a14:foregroundMark x1="8966" y1="70968" x2="8966" y2="70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99" y="3192516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9732" y="96256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206722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8142" y="3190542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4318491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2243" y="5441954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 flipV="1">
            <a:off x="6572371" y="5438352"/>
            <a:ext cx="1206160" cy="104639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00922" y="948949"/>
            <a:ext cx="1215978" cy="10564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4475" y="3142035"/>
            <a:ext cx="6052217" cy="11094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399952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31530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57213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7598" y="198475"/>
            <a:ext cx="30183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Each Tile: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RequestTileImage();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Invoked when the full screen view is minimized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Returns an Image* (Invokes glFlush())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7581" y="1005671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66759" y="1970078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3577926" y="1005671"/>
            <a:ext cx="1217202" cy="96440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41077" y="1970078"/>
            <a:ext cx="1199892" cy="10247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56617" y="1001669"/>
            <a:ext cx="1199892" cy="1024740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2043867" y="962565"/>
            <a:ext cx="1201691" cy="10075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3" y="2077779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969352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084417" y="973527"/>
            <a:ext cx="1201691" cy="1025047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Entities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2" y="4309378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5438355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 flipV="1">
            <a:off x="5075239" y="5438353"/>
            <a:ext cx="1206160" cy="1027795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7241" y="1313726"/>
            <a:ext cx="3426106" cy="4508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0705" y="1483488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6765" y="1791181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6765" y="2406567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5463" y="2098874"/>
            <a:ext cx="2725838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705" y="2714260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0705" y="3021953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9639" y="1313726"/>
            <a:ext cx="3426106" cy="4508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33103" y="1483488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9163" y="1791181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47861" y="2098874"/>
            <a:ext cx="2725838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3103" y="2714260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33103" y="3021953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9163" y="2412351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66165" y="1861590"/>
            <a:ext cx="2924536" cy="2758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111431" y="1999521"/>
            <a:ext cx="517002" cy="560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241172" y="1313726"/>
            <a:ext cx="3426106" cy="4508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64636" y="1483488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580696" y="1791181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779394" y="2098874"/>
            <a:ext cx="2725838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64636" y="2714260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64636" y="3021953"/>
            <a:ext cx="314059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580696" y="2412351"/>
            <a:ext cx="2924536" cy="275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035967" y="1867375"/>
            <a:ext cx="2924536" cy="275863"/>
          </a:xfrm>
          <a:prstGeom prst="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7241" y="208344"/>
            <a:ext cx="1278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Drag Begin:</a:t>
            </a:r>
          </a:p>
          <a:p>
            <a:r>
              <a:rPr lang="en-US" sz="1200" dirty="0" smtClean="0"/>
              <a:t>From: &lt;Full Path&gt;</a:t>
            </a:r>
            <a:endParaRPr lang="en-US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632031" y="560894"/>
            <a:ext cx="517002" cy="1983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09639" y="208344"/>
            <a:ext cx="1278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Dragging:</a:t>
            </a:r>
          </a:p>
          <a:p>
            <a:r>
              <a:rPr lang="en-US" sz="1200" dirty="0" smtClean="0"/>
              <a:t>From: &lt;Full Path&gt;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8241172" y="212865"/>
            <a:ext cx="1278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Drop:</a:t>
            </a:r>
          </a:p>
          <a:p>
            <a:r>
              <a:rPr lang="en-US" sz="1200" dirty="0" smtClean="0"/>
              <a:t>From: &lt;Full Path&gt;</a:t>
            </a:r>
          </a:p>
          <a:p>
            <a:r>
              <a:rPr lang="en-US" sz="1200" dirty="0" smtClean="0"/>
              <a:t>To: &lt;Full Path&gt;</a:t>
            </a:r>
            <a:endParaRPr lang="en-US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342377" y="714741"/>
            <a:ext cx="700587" cy="1214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2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771696"/>
            <a:ext cx="4271428" cy="5889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5569" y="3613171"/>
            <a:ext cx="3329224" cy="3048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73482" b="12249"/>
          <a:stretch/>
        </p:blipFill>
        <p:spPr>
          <a:xfrm>
            <a:off x="1140393" y="1035369"/>
            <a:ext cx="4261835" cy="562592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3474" y="1075786"/>
            <a:ext cx="894192" cy="105107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710" t="29086" r="86803" b="60434"/>
          <a:stretch/>
        </p:blipFill>
        <p:spPr>
          <a:xfrm>
            <a:off x="5825372" y="4099355"/>
            <a:ext cx="745321" cy="7466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13981" t="29084" r="82525" b="60433"/>
          <a:stretch/>
        </p:blipFill>
        <p:spPr>
          <a:xfrm>
            <a:off x="6695131" y="4099297"/>
            <a:ext cx="746760" cy="7467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25371" y="4569001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Diffuse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695130" y="4569000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Normal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6713461" y="4110019"/>
            <a:ext cx="708660" cy="716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569667" y="4079625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Specular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29834" y="4949530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Bump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7013" t="25820" r="70374" b="41862"/>
          <a:stretch/>
        </p:blipFill>
        <p:spPr>
          <a:xfrm>
            <a:off x="5405569" y="769924"/>
            <a:ext cx="3329224" cy="28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Editor</a:t>
            </a:r>
            <a:endParaRPr lang="en-US" dirty="0"/>
          </a:p>
        </p:txBody>
      </p:sp>
      <p:pic>
        <p:nvPicPr>
          <p:cNvPr id="2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2" t="10885" r="14070" b="10334"/>
          <a:stretch/>
        </p:blipFill>
        <p:spPr bwMode="auto">
          <a:xfrm>
            <a:off x="3466837" y="779722"/>
            <a:ext cx="3043921" cy="37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134140" y="4489596"/>
            <a:ext cx="5376617" cy="2173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9377" t="28276" r="73482" b="12249"/>
          <a:stretch/>
        </p:blipFill>
        <p:spPr>
          <a:xfrm>
            <a:off x="9378082" y="2887319"/>
            <a:ext cx="2042645" cy="269643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9710" t="29086" r="86803" b="60434"/>
          <a:stretch/>
        </p:blipFill>
        <p:spPr>
          <a:xfrm>
            <a:off x="1252052" y="4938575"/>
            <a:ext cx="745321" cy="746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3981" t="29084" r="82525" b="60433"/>
          <a:stretch/>
        </p:blipFill>
        <p:spPr>
          <a:xfrm>
            <a:off x="2121811" y="4938517"/>
            <a:ext cx="746760" cy="7467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52051" y="5408221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Arm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121810" y="5408220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Head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2991570" y="4938517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4141" y="783630"/>
            <a:ext cx="2332696" cy="37059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Models: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Male Soldier Character: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M4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0757" y="779721"/>
            <a:ext cx="2224036" cy="58833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710" t="29086" r="86803" b="60434"/>
          <a:stretch/>
        </p:blipFill>
        <p:spPr>
          <a:xfrm>
            <a:off x="7233461" y="1311841"/>
            <a:ext cx="745321" cy="7466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3981" t="29084" r="82525" b="60433"/>
          <a:stretch/>
        </p:blipFill>
        <p:spPr>
          <a:xfrm>
            <a:off x="7233461" y="2199863"/>
            <a:ext cx="746760" cy="746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33460" y="1781487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Arm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33460" y="2669566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Head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7222000" y="3087928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4329507"/>
            <a:ext cx="7600652" cy="23317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3277" y="783630"/>
            <a:ext cx="2661516" cy="35441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Left Arm [ Skinned Mesh 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55977" b="43207"/>
          <a:stretch/>
        </p:blipFill>
        <p:spPr>
          <a:xfrm>
            <a:off x="1211108" y="4536505"/>
            <a:ext cx="7404383" cy="20315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11108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Models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87464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11796"/>
          <a:stretch/>
        </p:blipFill>
        <p:spPr bwMode="auto">
          <a:xfrm>
            <a:off x="3769391" y="774340"/>
            <a:ext cx="2303886" cy="35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6122943" y="1177256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Transform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22943" y="1492792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Skinning Properties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2942" y="1808328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CharacterArmController.cs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22942" y="2123864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SomeOtherScript.cs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34141" y="783630"/>
            <a:ext cx="2635250" cy="35441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 Graph: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Male Soldier Character: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Torso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Waist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Leg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Leg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Shoulders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rgbClr val="C00000"/>
                  </a:solidFill>
                </a:uFill>
              </a:rPr>
              <a:t>Left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Hand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Hand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Head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22941" y="2419031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133</Words>
  <Application>Microsoft Office PowerPoint</Application>
  <PresentationFormat>Widescreen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</dc:creator>
  <cp:lastModifiedBy>Alec</cp:lastModifiedBy>
  <cp:revision>33</cp:revision>
  <dcterms:created xsi:type="dcterms:W3CDTF">2014-01-12T19:29:07Z</dcterms:created>
  <dcterms:modified xsi:type="dcterms:W3CDTF">2014-03-31T22:06:46Z</dcterms:modified>
</cp:coreProperties>
</file>